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0" r:id="rId5"/>
    <p:sldId id="322" r:id="rId6"/>
    <p:sldId id="333" r:id="rId7"/>
    <p:sldId id="336" r:id="rId8"/>
    <p:sldId id="335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5D302-42E7-4EDA-B345-FFB56A67C853}" v="1" dt="2022-10-25T17:58:0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750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Vey, Shawn - NRCS, Lincoln, NE" userId="a7b89fda-d842-48bc-98f3-625b48533c84" providerId="ADAL" clId="{3865D302-42E7-4EDA-B345-FFB56A67C853}"/>
    <pc:docChg chg="custSel modSld">
      <pc:chgData name="McVey, Shawn - NRCS, Lincoln, NE" userId="a7b89fda-d842-48bc-98f3-625b48533c84" providerId="ADAL" clId="{3865D302-42E7-4EDA-B345-FFB56A67C853}" dt="2022-10-25T18:01:04.071" v="70" actId="20577"/>
      <pc:docMkLst>
        <pc:docMk/>
      </pc:docMkLst>
      <pc:sldChg chg="modSp mod">
        <pc:chgData name="McVey, Shawn - NRCS, Lincoln, NE" userId="a7b89fda-d842-48bc-98f3-625b48533c84" providerId="ADAL" clId="{3865D302-42E7-4EDA-B345-FFB56A67C853}" dt="2022-10-25T18:01:04.071" v="70" actId="20577"/>
        <pc:sldMkLst>
          <pc:docMk/>
          <pc:sldMk cId="4059534677" sldId="260"/>
        </pc:sldMkLst>
        <pc:spChg chg="mod">
          <ac:chgData name="McVey, Shawn - NRCS, Lincoln, NE" userId="a7b89fda-d842-48bc-98f3-625b48533c84" providerId="ADAL" clId="{3865D302-42E7-4EDA-B345-FFB56A67C853}" dt="2022-10-25T18:01:04.071" v="70" actId="20577"/>
          <ac:spMkLst>
            <pc:docMk/>
            <pc:sldMk cId="4059534677" sldId="260"/>
            <ac:spMk id="3" creationId="{00000000-0000-0000-0000-000000000000}"/>
          </ac:spMkLst>
        </pc:spChg>
      </pc:sldChg>
      <pc:sldChg chg="addSp delSp modSp mod">
        <pc:chgData name="McVey, Shawn - NRCS, Lincoln, NE" userId="a7b89fda-d842-48bc-98f3-625b48533c84" providerId="ADAL" clId="{3865D302-42E7-4EDA-B345-FFB56A67C853}" dt="2022-10-25T17:58:26.598" v="7" actId="1076"/>
        <pc:sldMkLst>
          <pc:docMk/>
          <pc:sldMk cId="970443677" sldId="335"/>
        </pc:sldMkLst>
        <pc:picChg chg="del">
          <ac:chgData name="McVey, Shawn - NRCS, Lincoln, NE" userId="a7b89fda-d842-48bc-98f3-625b48533c84" providerId="ADAL" clId="{3865D302-42E7-4EDA-B345-FFB56A67C853}" dt="2022-10-25T17:55:24.168" v="0" actId="478"/>
          <ac:picMkLst>
            <pc:docMk/>
            <pc:sldMk cId="970443677" sldId="335"/>
            <ac:picMk id="5" creationId="{1B5D40BF-55D9-10B8-C64B-2327BAAC327A}"/>
          </ac:picMkLst>
        </pc:picChg>
        <pc:picChg chg="add mod">
          <ac:chgData name="McVey, Shawn - NRCS, Lincoln, NE" userId="a7b89fda-d842-48bc-98f3-625b48533c84" providerId="ADAL" clId="{3865D302-42E7-4EDA-B345-FFB56A67C853}" dt="2022-10-25T17:58:26.598" v="7" actId="1076"/>
          <ac:picMkLst>
            <pc:docMk/>
            <pc:sldMk cId="970443677" sldId="335"/>
            <ac:picMk id="6" creationId="{A198B14C-C968-44DE-B3A0-F12594346B1F}"/>
          </ac:picMkLst>
        </pc:picChg>
      </pc:sldChg>
    </pc:docChg>
  </pc:docChgLst>
  <pc:docChgLst>
    <pc:chgData name="McVey, Shawn - NRCS, Lincoln, NE" userId="a7b89fda-d842-48bc-98f3-625b48533c84" providerId="ADAL" clId="{75234083-4B4C-47B8-A847-4E541B850D39}"/>
    <pc:docChg chg="custSel addSld delSld modSld sldOrd">
      <pc:chgData name="McVey, Shawn - NRCS, Lincoln, NE" userId="a7b89fda-d842-48bc-98f3-625b48533c84" providerId="ADAL" clId="{75234083-4B4C-47B8-A847-4E541B850D39}" dt="2022-07-28T15:01:06.273" v="520" actId="27636"/>
      <pc:docMkLst>
        <pc:docMk/>
      </pc:docMkLst>
      <pc:sldChg chg="modSp mod">
        <pc:chgData name="McVey, Shawn - NRCS, Lincoln, NE" userId="a7b89fda-d842-48bc-98f3-625b48533c84" providerId="ADAL" clId="{75234083-4B4C-47B8-A847-4E541B850D39}" dt="2022-07-28T15:01:06.273" v="520" actId="27636"/>
        <pc:sldMkLst>
          <pc:docMk/>
          <pc:sldMk cId="4059534677" sldId="260"/>
        </pc:sldMkLst>
        <pc:spChg chg="mod">
          <ac:chgData name="McVey, Shawn - NRCS, Lincoln, NE" userId="a7b89fda-d842-48bc-98f3-625b48533c84" providerId="ADAL" clId="{75234083-4B4C-47B8-A847-4E541B850D39}" dt="2022-07-25T16:34:57.968" v="12" actId="20577"/>
          <ac:spMkLst>
            <pc:docMk/>
            <pc:sldMk cId="4059534677" sldId="260"/>
            <ac:spMk id="2" creationId="{00000000-0000-0000-0000-000000000000}"/>
          </ac:spMkLst>
        </pc:spChg>
        <pc:spChg chg="mod">
          <ac:chgData name="McVey, Shawn - NRCS, Lincoln, NE" userId="a7b89fda-d842-48bc-98f3-625b48533c84" providerId="ADAL" clId="{75234083-4B4C-47B8-A847-4E541B850D39}" dt="2022-07-28T15:01:06.273" v="520" actId="27636"/>
          <ac:spMkLst>
            <pc:docMk/>
            <pc:sldMk cId="4059534677" sldId="260"/>
            <ac:spMk id="3" creationId="{00000000-0000-0000-0000-000000000000}"/>
          </ac:spMkLst>
        </pc:spChg>
      </pc:sldChg>
      <pc:sldChg chg="del">
        <pc:chgData name="McVey, Shawn - NRCS, Lincoln, NE" userId="a7b89fda-d842-48bc-98f3-625b48533c84" providerId="ADAL" clId="{75234083-4B4C-47B8-A847-4E541B850D39}" dt="2022-07-25T16:40:53.465" v="44" actId="2696"/>
        <pc:sldMkLst>
          <pc:docMk/>
          <pc:sldMk cId="2417023614" sldId="261"/>
        </pc:sldMkLst>
      </pc:sldChg>
      <pc:sldChg chg="del">
        <pc:chgData name="McVey, Shawn - NRCS, Lincoln, NE" userId="a7b89fda-d842-48bc-98f3-625b48533c84" providerId="ADAL" clId="{75234083-4B4C-47B8-A847-4E541B850D39}" dt="2022-07-25T16:40:53.465" v="44" actId="2696"/>
        <pc:sldMkLst>
          <pc:docMk/>
          <pc:sldMk cId="4084148528" sldId="263"/>
        </pc:sldMkLst>
      </pc:sldChg>
      <pc:sldChg chg="del">
        <pc:chgData name="McVey, Shawn - NRCS, Lincoln, NE" userId="a7b89fda-d842-48bc-98f3-625b48533c84" providerId="ADAL" clId="{75234083-4B4C-47B8-A847-4E541B850D39}" dt="2022-07-25T16:42:37.159" v="51" actId="2696"/>
        <pc:sldMkLst>
          <pc:docMk/>
          <pc:sldMk cId="546299726" sldId="302"/>
        </pc:sldMkLst>
      </pc:sldChg>
      <pc:sldChg chg="del">
        <pc:chgData name="McVey, Shawn - NRCS, Lincoln, NE" userId="a7b89fda-d842-48bc-98f3-625b48533c84" providerId="ADAL" clId="{75234083-4B4C-47B8-A847-4E541B850D39}" dt="2022-07-25T16:41:10.475" v="45" actId="2696"/>
        <pc:sldMkLst>
          <pc:docMk/>
          <pc:sldMk cId="2874969159" sldId="303"/>
        </pc:sldMkLst>
      </pc:sldChg>
      <pc:sldChg chg="del">
        <pc:chgData name="McVey, Shawn - NRCS, Lincoln, NE" userId="a7b89fda-d842-48bc-98f3-625b48533c84" providerId="ADAL" clId="{75234083-4B4C-47B8-A847-4E541B850D39}" dt="2022-07-25T16:41:54.783" v="49" actId="2696"/>
        <pc:sldMkLst>
          <pc:docMk/>
          <pc:sldMk cId="2594019726" sldId="306"/>
        </pc:sldMkLst>
      </pc:sldChg>
      <pc:sldChg chg="del">
        <pc:chgData name="McVey, Shawn - NRCS, Lincoln, NE" userId="a7b89fda-d842-48bc-98f3-625b48533c84" providerId="ADAL" clId="{75234083-4B4C-47B8-A847-4E541B850D39}" dt="2022-07-25T16:40:53.465" v="44" actId="2696"/>
        <pc:sldMkLst>
          <pc:docMk/>
          <pc:sldMk cId="3856275320" sldId="308"/>
        </pc:sldMkLst>
      </pc:sldChg>
      <pc:sldChg chg="del">
        <pc:chgData name="McVey, Shawn - NRCS, Lincoln, NE" userId="a7b89fda-d842-48bc-98f3-625b48533c84" providerId="ADAL" clId="{75234083-4B4C-47B8-A847-4E541B850D39}" dt="2022-07-25T16:41:10.475" v="45" actId="2696"/>
        <pc:sldMkLst>
          <pc:docMk/>
          <pc:sldMk cId="3538116879" sldId="310"/>
        </pc:sldMkLst>
      </pc:sldChg>
      <pc:sldChg chg="del">
        <pc:chgData name="McVey, Shawn - NRCS, Lincoln, NE" userId="a7b89fda-d842-48bc-98f3-625b48533c84" providerId="ADAL" clId="{75234083-4B4C-47B8-A847-4E541B850D39}" dt="2022-07-25T16:41:17.924" v="46" actId="2696"/>
        <pc:sldMkLst>
          <pc:docMk/>
          <pc:sldMk cId="3869749738" sldId="311"/>
        </pc:sldMkLst>
      </pc:sldChg>
      <pc:sldChg chg="del">
        <pc:chgData name="McVey, Shawn - NRCS, Lincoln, NE" userId="a7b89fda-d842-48bc-98f3-625b48533c84" providerId="ADAL" clId="{75234083-4B4C-47B8-A847-4E541B850D39}" dt="2022-07-25T16:41:54.783" v="49" actId="2696"/>
        <pc:sldMkLst>
          <pc:docMk/>
          <pc:sldMk cId="1498432651" sldId="312"/>
        </pc:sldMkLst>
      </pc:sldChg>
      <pc:sldChg chg="del">
        <pc:chgData name="McVey, Shawn - NRCS, Lincoln, NE" userId="a7b89fda-d842-48bc-98f3-625b48533c84" providerId="ADAL" clId="{75234083-4B4C-47B8-A847-4E541B850D39}" dt="2022-07-25T16:41:46.218" v="48" actId="2696"/>
        <pc:sldMkLst>
          <pc:docMk/>
          <pc:sldMk cId="1965132430" sldId="314"/>
        </pc:sldMkLst>
      </pc:sldChg>
      <pc:sldChg chg="del">
        <pc:chgData name="McVey, Shawn - NRCS, Lincoln, NE" userId="a7b89fda-d842-48bc-98f3-625b48533c84" providerId="ADAL" clId="{75234083-4B4C-47B8-A847-4E541B850D39}" dt="2022-07-25T16:41:46.218" v="48" actId="2696"/>
        <pc:sldMkLst>
          <pc:docMk/>
          <pc:sldMk cId="4250412153" sldId="315"/>
        </pc:sldMkLst>
      </pc:sldChg>
      <pc:sldChg chg="del">
        <pc:chgData name="McVey, Shawn - NRCS, Lincoln, NE" userId="a7b89fda-d842-48bc-98f3-625b48533c84" providerId="ADAL" clId="{75234083-4B4C-47B8-A847-4E541B850D39}" dt="2022-07-25T16:42:30.222" v="50" actId="2696"/>
        <pc:sldMkLst>
          <pc:docMk/>
          <pc:sldMk cId="3284987907" sldId="316"/>
        </pc:sldMkLst>
      </pc:sldChg>
      <pc:sldChg chg="del">
        <pc:chgData name="McVey, Shawn - NRCS, Lincoln, NE" userId="a7b89fda-d842-48bc-98f3-625b48533c84" providerId="ADAL" clId="{75234083-4B4C-47B8-A847-4E541B850D39}" dt="2022-07-25T16:41:54.783" v="49" actId="2696"/>
        <pc:sldMkLst>
          <pc:docMk/>
          <pc:sldMk cId="335756904" sldId="318"/>
        </pc:sldMkLst>
      </pc:sldChg>
      <pc:sldChg chg="del">
        <pc:chgData name="McVey, Shawn - NRCS, Lincoln, NE" userId="a7b89fda-d842-48bc-98f3-625b48533c84" providerId="ADAL" clId="{75234083-4B4C-47B8-A847-4E541B850D39}" dt="2022-07-25T16:41:29.391" v="47" actId="2696"/>
        <pc:sldMkLst>
          <pc:docMk/>
          <pc:sldMk cId="4079377676" sldId="319"/>
        </pc:sldMkLst>
      </pc:sldChg>
      <pc:sldChg chg="del">
        <pc:chgData name="McVey, Shawn - NRCS, Lincoln, NE" userId="a7b89fda-d842-48bc-98f3-625b48533c84" providerId="ADAL" clId="{75234083-4B4C-47B8-A847-4E541B850D39}" dt="2022-07-25T16:41:29.391" v="47" actId="2696"/>
        <pc:sldMkLst>
          <pc:docMk/>
          <pc:sldMk cId="299723634" sldId="320"/>
        </pc:sldMkLst>
      </pc:sldChg>
      <pc:sldChg chg="del">
        <pc:chgData name="McVey, Shawn - NRCS, Lincoln, NE" userId="a7b89fda-d842-48bc-98f3-625b48533c84" providerId="ADAL" clId="{75234083-4B4C-47B8-A847-4E541B850D39}" dt="2022-07-25T16:41:17.924" v="46" actId="2696"/>
        <pc:sldMkLst>
          <pc:docMk/>
          <pc:sldMk cId="3154814625" sldId="321"/>
        </pc:sldMkLst>
      </pc:sldChg>
      <pc:sldChg chg="del">
        <pc:chgData name="McVey, Shawn - NRCS, Lincoln, NE" userId="a7b89fda-d842-48bc-98f3-625b48533c84" providerId="ADAL" clId="{75234083-4B4C-47B8-A847-4E541B850D39}" dt="2022-07-25T16:40:45.119" v="43" actId="2696"/>
        <pc:sldMkLst>
          <pc:docMk/>
          <pc:sldMk cId="2880717415" sldId="323"/>
        </pc:sldMkLst>
      </pc:sldChg>
      <pc:sldChg chg="del">
        <pc:chgData name="McVey, Shawn - NRCS, Lincoln, NE" userId="a7b89fda-d842-48bc-98f3-625b48533c84" providerId="ADAL" clId="{75234083-4B4C-47B8-A847-4E541B850D39}" dt="2022-07-25T16:39:49.427" v="15" actId="2696"/>
        <pc:sldMkLst>
          <pc:docMk/>
          <pc:sldMk cId="959205341" sldId="324"/>
        </pc:sldMkLst>
      </pc:sldChg>
      <pc:sldChg chg="del">
        <pc:chgData name="McVey, Shawn - NRCS, Lincoln, NE" userId="a7b89fda-d842-48bc-98f3-625b48533c84" providerId="ADAL" clId="{75234083-4B4C-47B8-A847-4E541B850D39}" dt="2022-07-25T16:41:10.475" v="45" actId="2696"/>
        <pc:sldMkLst>
          <pc:docMk/>
          <pc:sldMk cId="654661138" sldId="325"/>
        </pc:sldMkLst>
      </pc:sldChg>
      <pc:sldChg chg="del">
        <pc:chgData name="McVey, Shawn - NRCS, Lincoln, NE" userId="a7b89fda-d842-48bc-98f3-625b48533c84" providerId="ADAL" clId="{75234083-4B4C-47B8-A847-4E541B850D39}" dt="2022-07-25T16:41:17.924" v="46" actId="2696"/>
        <pc:sldMkLst>
          <pc:docMk/>
          <pc:sldMk cId="2337086132" sldId="326"/>
        </pc:sldMkLst>
      </pc:sldChg>
      <pc:sldChg chg="del">
        <pc:chgData name="McVey, Shawn - NRCS, Lincoln, NE" userId="a7b89fda-d842-48bc-98f3-625b48533c84" providerId="ADAL" clId="{75234083-4B4C-47B8-A847-4E541B850D39}" dt="2022-07-25T16:41:29.391" v="47" actId="2696"/>
        <pc:sldMkLst>
          <pc:docMk/>
          <pc:sldMk cId="4031369666" sldId="327"/>
        </pc:sldMkLst>
      </pc:sldChg>
      <pc:sldChg chg="del">
        <pc:chgData name="McVey, Shawn - NRCS, Lincoln, NE" userId="a7b89fda-d842-48bc-98f3-625b48533c84" providerId="ADAL" clId="{75234083-4B4C-47B8-A847-4E541B850D39}" dt="2022-07-25T16:41:46.218" v="48" actId="2696"/>
        <pc:sldMkLst>
          <pc:docMk/>
          <pc:sldMk cId="3135961188" sldId="328"/>
        </pc:sldMkLst>
      </pc:sldChg>
      <pc:sldChg chg="del">
        <pc:chgData name="McVey, Shawn - NRCS, Lincoln, NE" userId="a7b89fda-d842-48bc-98f3-625b48533c84" providerId="ADAL" clId="{75234083-4B4C-47B8-A847-4E541B850D39}" dt="2022-07-25T16:42:30.222" v="50" actId="2696"/>
        <pc:sldMkLst>
          <pc:docMk/>
          <pc:sldMk cId="164725373" sldId="329"/>
        </pc:sldMkLst>
      </pc:sldChg>
      <pc:sldChg chg="del">
        <pc:chgData name="McVey, Shawn - NRCS, Lincoln, NE" userId="a7b89fda-d842-48bc-98f3-625b48533c84" providerId="ADAL" clId="{75234083-4B4C-47B8-A847-4E541B850D39}" dt="2022-07-25T16:42:30.222" v="50" actId="2696"/>
        <pc:sldMkLst>
          <pc:docMk/>
          <pc:sldMk cId="197291596" sldId="330"/>
        </pc:sldMkLst>
      </pc:sldChg>
      <pc:sldChg chg="del">
        <pc:chgData name="McVey, Shawn - NRCS, Lincoln, NE" userId="a7b89fda-d842-48bc-98f3-625b48533c84" providerId="ADAL" clId="{75234083-4B4C-47B8-A847-4E541B850D39}" dt="2022-07-25T16:40:01.204" v="16" actId="2696"/>
        <pc:sldMkLst>
          <pc:docMk/>
          <pc:sldMk cId="997146149" sldId="331"/>
        </pc:sldMkLst>
      </pc:sldChg>
      <pc:sldChg chg="del">
        <pc:chgData name="McVey, Shawn - NRCS, Lincoln, NE" userId="a7b89fda-d842-48bc-98f3-625b48533c84" providerId="ADAL" clId="{75234083-4B4C-47B8-A847-4E541B850D39}" dt="2022-07-25T16:39:37.423" v="14" actId="2696"/>
        <pc:sldMkLst>
          <pc:docMk/>
          <pc:sldMk cId="627173801" sldId="332"/>
        </pc:sldMkLst>
      </pc:sldChg>
      <pc:sldChg chg="modNotesTx">
        <pc:chgData name="McVey, Shawn - NRCS, Lincoln, NE" userId="a7b89fda-d842-48bc-98f3-625b48533c84" providerId="ADAL" clId="{75234083-4B4C-47B8-A847-4E541B850D39}" dt="2022-07-25T18:19:25.655" v="486" actId="20577"/>
        <pc:sldMkLst>
          <pc:docMk/>
          <pc:sldMk cId="1518185554" sldId="333"/>
        </pc:sldMkLst>
      </pc:sldChg>
      <pc:sldChg chg="modSp add mod modNotesTx">
        <pc:chgData name="McVey, Shawn - NRCS, Lincoln, NE" userId="a7b89fda-d842-48bc-98f3-625b48533c84" providerId="ADAL" clId="{75234083-4B4C-47B8-A847-4E541B850D39}" dt="2022-07-25T16:48:42.101" v="296" actId="20577"/>
        <pc:sldMkLst>
          <pc:docMk/>
          <pc:sldMk cId="970443677" sldId="335"/>
        </pc:sldMkLst>
        <pc:spChg chg="mod">
          <ac:chgData name="McVey, Shawn - NRCS, Lincoln, NE" userId="a7b89fda-d842-48bc-98f3-625b48533c84" providerId="ADAL" clId="{75234083-4B4C-47B8-A847-4E541B850D39}" dt="2022-07-25T16:48:42.101" v="296" actId="20577"/>
          <ac:spMkLst>
            <pc:docMk/>
            <pc:sldMk cId="970443677" sldId="335"/>
            <ac:spMk id="7" creationId="{00000000-0000-0000-0000-000000000000}"/>
          </ac:spMkLst>
        </pc:spChg>
        <pc:spChg chg="mod">
          <ac:chgData name="McVey, Shawn - NRCS, Lincoln, NE" userId="a7b89fda-d842-48bc-98f3-625b48533c84" providerId="ADAL" clId="{75234083-4B4C-47B8-A847-4E541B850D39}" dt="2022-07-25T16:46:46.709" v="142" actId="20577"/>
          <ac:spMkLst>
            <pc:docMk/>
            <pc:sldMk cId="970443677" sldId="335"/>
            <ac:spMk id="10" creationId="{BA96083F-1D74-4793-A761-4B4B938124A8}"/>
          </ac:spMkLst>
        </pc:spChg>
      </pc:sldChg>
      <pc:sldChg chg="add del ord">
        <pc:chgData name="McVey, Shawn - NRCS, Lincoln, NE" userId="a7b89fda-d842-48bc-98f3-625b48533c84" providerId="ADAL" clId="{75234083-4B4C-47B8-A847-4E541B850D39}" dt="2022-07-25T18:16:32.428" v="301" actId="2696"/>
        <pc:sldMkLst>
          <pc:docMk/>
          <pc:sldMk cId="383369838" sldId="336"/>
        </pc:sldMkLst>
      </pc:sldChg>
      <pc:sldChg chg="add del">
        <pc:chgData name="McVey, Shawn - NRCS, Lincoln, NE" userId="a7b89fda-d842-48bc-98f3-625b48533c84" providerId="ADAL" clId="{75234083-4B4C-47B8-A847-4E541B850D39}" dt="2022-07-25T16:49:58.089" v="297" actId="2696"/>
        <pc:sldMkLst>
          <pc:docMk/>
          <pc:sldMk cId="3732050757" sldId="336"/>
        </pc:sldMkLst>
      </pc:sldChg>
      <pc:sldChg chg="addSp delSp modSp add del mod">
        <pc:chgData name="McVey, Shawn - NRCS, Lincoln, NE" userId="a7b89fda-d842-48bc-98f3-625b48533c84" providerId="ADAL" clId="{75234083-4B4C-47B8-A847-4E541B850D39}" dt="2022-07-25T16:45:24.025" v="60" actId="2696"/>
        <pc:sldMkLst>
          <pc:docMk/>
          <pc:sldMk cId="1037705228" sldId="337"/>
        </pc:sldMkLst>
        <pc:spChg chg="add mod">
          <ac:chgData name="McVey, Shawn - NRCS, Lincoln, NE" userId="a7b89fda-d842-48bc-98f3-625b48533c84" providerId="ADAL" clId="{75234083-4B4C-47B8-A847-4E541B850D39}" dt="2022-07-25T16:44:18.655" v="55"/>
          <ac:spMkLst>
            <pc:docMk/>
            <pc:sldMk cId="1037705228" sldId="337"/>
            <ac:spMk id="8" creationId="{01BBD5AE-6207-498A-963A-6BDB07B23980}"/>
          </ac:spMkLst>
        </pc:spChg>
        <pc:spChg chg="add del mod">
          <ac:chgData name="McVey, Shawn - NRCS, Lincoln, NE" userId="a7b89fda-d842-48bc-98f3-625b48533c84" providerId="ADAL" clId="{75234083-4B4C-47B8-A847-4E541B850D39}" dt="2022-07-25T16:44:45.998" v="58" actId="478"/>
          <ac:spMkLst>
            <pc:docMk/>
            <pc:sldMk cId="1037705228" sldId="337"/>
            <ac:spMk id="11" creationId="{6C1BE318-3A75-4E18-B0D0-45DA55B88F02}"/>
          </ac:spMkLst>
        </pc:spChg>
        <pc:picChg chg="del">
          <ac:chgData name="McVey, Shawn - NRCS, Lincoln, NE" userId="a7b89fda-d842-48bc-98f3-625b48533c84" providerId="ADAL" clId="{75234083-4B4C-47B8-A847-4E541B850D39}" dt="2022-07-25T16:44:05.580" v="54" actId="478"/>
          <ac:picMkLst>
            <pc:docMk/>
            <pc:sldMk cId="1037705228" sldId="337"/>
            <ac:picMk id="5" creationId="{1B5D40BF-55D9-10B8-C64B-2327BAAC327A}"/>
          </ac:picMkLst>
        </pc:picChg>
      </pc:sldChg>
      <pc:sldMasterChg chg="delSldLayout">
        <pc:chgData name="McVey, Shawn - NRCS, Lincoln, NE" userId="a7b89fda-d842-48bc-98f3-625b48533c84" providerId="ADAL" clId="{75234083-4B4C-47B8-A847-4E541B850D39}" dt="2022-07-25T16:42:37.159" v="51" actId="2696"/>
        <pc:sldMasterMkLst>
          <pc:docMk/>
          <pc:sldMasterMk cId="1657847328" sldId="2147483660"/>
        </pc:sldMasterMkLst>
        <pc:sldLayoutChg chg="del">
          <pc:chgData name="McVey, Shawn - NRCS, Lincoln, NE" userId="a7b89fda-d842-48bc-98f3-625b48533c84" providerId="ADAL" clId="{75234083-4B4C-47B8-A847-4E541B850D39}" dt="2022-07-25T16:42:37.159" v="51" actId="2696"/>
          <pc:sldLayoutMkLst>
            <pc:docMk/>
            <pc:sldMasterMk cId="1657847328" sldId="2147483660"/>
            <pc:sldLayoutMk cId="3389649277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5A542E-855C-4EE8-9781-4FF89B0BAF08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28A5288-EEBC-4E6A-826E-A4BFDE291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618">
              <a:defRPr/>
            </a:pPr>
            <a:fld id="{57DC1755-625D-A742-ACDB-726AD4CDF29D}" type="slidenum">
              <a:rPr lang="en-US">
                <a:solidFill>
                  <a:prstClr val="black"/>
                </a:solidFill>
                <a:latin typeface="Calibri"/>
              </a:rPr>
              <a:pPr defTabSz="46661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42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conservation purposes?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Restore, protect, and enhance wetlands;</a:t>
            </a:r>
          </a:p>
          <a:p>
            <a:pPr defTabSz="933237">
              <a:buFont typeface="Arial" panose="020B0604020202020204" pitchFamily="34" charset="0"/>
              <a:buChar char="•"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Maintain and improve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migratory bird habitat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migration corridors;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Protect agricultural viability by limiting non-ag uses;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Protect scenic vistas visible from roads and other public areas;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5288-EEBC-4E6A-826E-A4BFDE2913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cs typeface="Calibri"/>
              </a:rPr>
              <a:t>1985 Conservation of wetlands related in agricultural production. Also introduced CRP (cousin of easements).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1990 Created Wetland Reserve Program.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1996 Expanded WRP enrollment options and created FPP.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2002 Created Grassland Reserve Program and renamed FPP to FRPP.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2008 WRP limited to private ag and lands owned by Indian Tribes.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2014 Introduced Agricultural Conservation Easement Program and Regional Conservation Partnership Program.</a:t>
            </a:r>
          </a:p>
          <a:p>
            <a:pPr defTabSz="933237">
              <a:defRPr/>
            </a:pPr>
            <a:r>
              <a:rPr lang="en-US" dirty="0">
                <a:cs typeface="Calibri"/>
              </a:rPr>
              <a:t>2018 Increased funding for ACEP. Provided entities who hold easements more flexibility and control over land stewardship requirements and management 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5288-EEBC-4E6A-826E-A4BFDE2913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1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688 CE on </a:t>
            </a:r>
            <a:r>
              <a:rPr lang="en-US" dirty="0">
                <a:cs typeface="Calibri"/>
              </a:rPr>
              <a:t>126,590 acres in Nebraska. 96% of the easements are wetland easements as are about 2/3 of the easement acres.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5288-EEBC-4E6A-826E-A4BFDE2913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Landowner</a:t>
            </a:r>
            <a:endParaRPr lang="en-US" dirty="0"/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Local NRCS Field Office Staff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Area Easement Specialist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Area Engineers and CET's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Biologists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Soil Scientists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State Office Easement Staff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GIS Specialist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Other wildlife organizations 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    and agencies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Appraisers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Realty Specialists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Financial Mgt. 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Title Company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Surveyors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NEST Support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Internal Controls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Attorneys (OGC)</a:t>
            </a:r>
          </a:p>
          <a:p>
            <a:pPr marL="291636" indent="-291636">
              <a:buFont typeface="Arial"/>
              <a:buChar char="•"/>
            </a:pPr>
            <a:r>
              <a:rPr lang="en-US" dirty="0">
                <a:latin typeface="Calibri"/>
                <a:cs typeface="Arial"/>
              </a:rPr>
              <a:t>Closing Agent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A5288-EEBC-4E6A-826E-A4BFDE291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ird standing in a marsh&#10;&#10;Description automatically generated with low confidence">
            <a:extLst>
              <a:ext uri="{FF2B5EF4-FFF2-40B4-BE49-F238E27FC236}">
                <a16:creationId xmlns:a16="http://schemas.microsoft.com/office/drawing/2014/main" id="{5EF1AA8E-C8D1-481C-9AE3-8F82BC735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232" y="3312670"/>
            <a:ext cx="3022600" cy="204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837" y="5600675"/>
            <a:ext cx="942795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ACEP Application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836" y="6250356"/>
            <a:ext cx="4191651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Presenter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6768" y="1133232"/>
            <a:ext cx="3165232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012" y="4120569"/>
            <a:ext cx="594289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7489257" y="1249851"/>
            <a:ext cx="302260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 dirty="0"/>
              <a:t>Nebraska</a:t>
            </a:r>
          </a:p>
        </p:txBody>
      </p:sp>
      <p:pic>
        <p:nvPicPr>
          <p:cNvPr id="5" name="Picture 4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E7C5C87F-A4D0-4942-9982-31A0BCB77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" y="1253104"/>
            <a:ext cx="7222308" cy="4119133"/>
          </a:xfrm>
          <a:prstGeom prst="rect">
            <a:avLst/>
          </a:prstGeom>
        </p:spPr>
      </p:pic>
      <p:pic>
        <p:nvPicPr>
          <p:cNvPr id="13" name="Picture 12" descr="NRCS_Title-Raindrop1.png">
            <a:extLst>
              <a:ext uri="{FF2B5EF4-FFF2-40B4-BE49-F238E27FC236}">
                <a16:creationId xmlns:a16="http://schemas.microsoft.com/office/drawing/2014/main" id="{44AC28F4-651F-45BE-9052-9CE6DDDE7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532" y="3341077"/>
            <a:ext cx="594289" cy="4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530" y="3341077"/>
            <a:ext cx="4749471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532" y="1260233"/>
            <a:ext cx="4749469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9805" y="2433516"/>
            <a:ext cx="5823275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806" y="1504462"/>
            <a:ext cx="5015685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825" y="2031999"/>
            <a:ext cx="167820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2469" y="635000"/>
            <a:ext cx="10972800" cy="80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ACEP Application Considerations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746155" y="1609726"/>
            <a:ext cx="1265604" cy="3792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215" y="6323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ird standing in a marsh&#10;&#10;Description automatically generated with low confidence">
            <a:extLst>
              <a:ext uri="{FF2B5EF4-FFF2-40B4-BE49-F238E27FC236}">
                <a16:creationId xmlns:a16="http://schemas.microsoft.com/office/drawing/2014/main" id="{36DA505C-FC96-4775-8447-731257141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6154" y="1609726"/>
            <a:ext cx="1265604" cy="3792660"/>
          </a:xfrm>
          <a:prstGeom prst="rect">
            <a:avLst/>
          </a:prstGeom>
        </p:spPr>
      </p:pic>
      <p:pic>
        <p:nvPicPr>
          <p:cNvPr id="8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7D0549C-7302-487F-8545-088271DA0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716" y="1621749"/>
            <a:ext cx="9258569" cy="37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ACEP Application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87" y="1600201"/>
            <a:ext cx="9081477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534770" y="1609970"/>
            <a:ext cx="2490500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612926" y="2413000"/>
            <a:ext cx="2347217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NRCS-CPA 1200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Eligibility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Prioritizing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Ranking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Approval Process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611499" y="1709739"/>
            <a:ext cx="2349624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 dirty="0"/>
              <a:t>How to Take an Application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215" y="6323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BA55E04-4C07-41B0-8EF6-A8D539D64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96" y="1609970"/>
            <a:ext cx="9258569" cy="37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085" y="566615"/>
            <a:ext cx="109728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86" y="1600201"/>
            <a:ext cx="103084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215" y="6323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ACEP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Roger Yerdon, Easement Program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Nebraska</a:t>
            </a:r>
          </a:p>
        </p:txBody>
      </p:sp>
    </p:spTree>
    <p:extLst>
      <p:ext uri="{BB962C8B-B14F-4D97-AF65-F5344CB8AC3E}">
        <p14:creationId xmlns:p14="http://schemas.microsoft.com/office/powerpoint/2010/main" val="405953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ACEP – What is a Conservation Easement?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8BAD0D1-26A8-49D1-B38F-0B1D9D10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543495" y="1626833"/>
            <a:ext cx="2478770" cy="3964711"/>
          </a:xfr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D98AB5-DAF9-4B70-BF5B-A421D44C8903}"/>
              </a:ext>
            </a:extLst>
          </p:cNvPr>
          <p:cNvSpPr/>
          <p:nvPr/>
        </p:nvSpPr>
        <p:spPr>
          <a:xfrm>
            <a:off x="271772" y="1621594"/>
            <a:ext cx="9212355" cy="4314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81E99EE-9CF9-4B04-9899-B791041E36E4}"/>
              </a:ext>
            </a:extLst>
          </p:cNvPr>
          <p:cNvSpPr txBox="1">
            <a:spLocks/>
          </p:cNvSpPr>
          <p:nvPr/>
        </p:nvSpPr>
        <p:spPr>
          <a:xfrm>
            <a:off x="349250" y="566738"/>
            <a:ext cx="1097280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9C32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464BBCA-3909-4BCC-82AC-8F8E73A87178}"/>
              </a:ext>
            </a:extLst>
          </p:cNvPr>
          <p:cNvSpPr txBox="1">
            <a:spLocks/>
          </p:cNvSpPr>
          <p:nvPr/>
        </p:nvSpPr>
        <p:spPr>
          <a:xfrm>
            <a:off x="9578384" y="1645333"/>
            <a:ext cx="2349624" cy="615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rgbClr val="139A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Conservation Easements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D4A2DA-2D34-4C2A-BBD2-066D40F26CA9}"/>
              </a:ext>
            </a:extLst>
          </p:cNvPr>
          <p:cNvSpPr txBox="1">
            <a:spLocks/>
          </p:cNvSpPr>
          <p:nvPr/>
        </p:nvSpPr>
        <p:spPr>
          <a:xfrm>
            <a:off x="9608142" y="2509201"/>
            <a:ext cx="2347217" cy="306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One of the rights in the bundle of property rights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Voluntarily sold or donated by landowner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Conservation purposes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8C4EB-FE00-43C2-00AC-6D03EA67B94F}"/>
              </a:ext>
            </a:extLst>
          </p:cNvPr>
          <p:cNvSpPr txBox="1"/>
          <p:nvPr/>
        </p:nvSpPr>
        <p:spPr>
          <a:xfrm>
            <a:off x="266261" y="1623849"/>
            <a:ext cx="9207063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Conservation Easement</a:t>
            </a:r>
            <a:endParaRPr lang="en-US" sz="2800" dirty="0">
              <a:cs typeface="Arial"/>
            </a:endParaRPr>
          </a:p>
          <a:p>
            <a:r>
              <a:rPr lang="en-US" sz="2800" dirty="0">
                <a:ea typeface="+mn-lt"/>
                <a:cs typeface="+mn-lt"/>
              </a:rPr>
              <a:t>Power invested in a qualified conservation organization or government to constrain the exercise of rights otherwise held by a landowner so as to achieve certain conservation purposes.</a:t>
            </a:r>
            <a:endParaRPr lang="en-US" dirty="0"/>
          </a:p>
          <a:p>
            <a:endParaRPr lang="en-US" sz="2800" dirty="0"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B2DA71-4070-FD20-D130-B8DD67BC74F0}"/>
              </a:ext>
            </a:extLst>
          </p:cNvPr>
          <p:cNvSpPr/>
          <p:nvPr/>
        </p:nvSpPr>
        <p:spPr>
          <a:xfrm>
            <a:off x="5603765" y="5108903"/>
            <a:ext cx="467711" cy="4677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43E3C1-74D6-5CCD-210D-09F3E7949EB6}"/>
              </a:ext>
            </a:extLst>
          </p:cNvPr>
          <p:cNvCxnSpPr/>
          <p:nvPr/>
        </p:nvCxnSpPr>
        <p:spPr>
          <a:xfrm flipV="1">
            <a:off x="5836965" y="4373400"/>
            <a:ext cx="1974192" cy="72345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9C393D-0800-2D61-D6C1-02F0CAB8B796}"/>
              </a:ext>
            </a:extLst>
          </p:cNvPr>
          <p:cNvCxnSpPr>
            <a:cxnSpLocks/>
            <a:endCxn id="21" idx="18"/>
          </p:cNvCxnSpPr>
          <p:nvPr/>
        </p:nvCxnSpPr>
        <p:spPr>
          <a:xfrm flipV="1">
            <a:off x="5944806" y="4719099"/>
            <a:ext cx="2034328" cy="83594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A0AE6E-A887-5BFA-A9E0-31ACAE5821DC}"/>
              </a:ext>
            </a:extLst>
          </p:cNvPr>
          <p:cNvSpPr txBox="1"/>
          <p:nvPr/>
        </p:nvSpPr>
        <p:spPr>
          <a:xfrm rot="20340000">
            <a:off x="6030340" y="4633546"/>
            <a:ext cx="2716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Conservation Easement</a:t>
            </a:r>
          </a:p>
        </p:txBody>
      </p:sp>
      <p:pic>
        <p:nvPicPr>
          <p:cNvPr id="4" name="Picture 7" descr="sticks.jpg">
            <a:extLst>
              <a:ext uri="{FF2B5EF4-FFF2-40B4-BE49-F238E27FC236}">
                <a16:creationId xmlns:a16="http://schemas.microsoft.com/office/drawing/2014/main" id="{0F639660-DFAA-69AA-50E4-774E3C7A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34" y="3986022"/>
            <a:ext cx="2743200" cy="1933956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A4E642-6133-4A6E-B092-2CFD18E3E2AC}"/>
              </a:ext>
            </a:extLst>
          </p:cNvPr>
          <p:cNvSpPr/>
          <p:nvPr/>
        </p:nvSpPr>
        <p:spPr>
          <a:xfrm>
            <a:off x="7808181" y="4373217"/>
            <a:ext cx="202758" cy="345882"/>
          </a:xfrm>
          <a:custGeom>
            <a:avLst/>
            <a:gdLst>
              <a:gd name="connsiteX0" fmla="*/ 0 w 202758"/>
              <a:gd name="connsiteY0" fmla="*/ 0 h 345882"/>
              <a:gd name="connsiteX1" fmla="*/ 31805 w 202758"/>
              <a:gd name="connsiteY1" fmla="*/ 3976 h 345882"/>
              <a:gd name="connsiteX2" fmla="*/ 59635 w 202758"/>
              <a:gd name="connsiteY2" fmla="*/ 11927 h 345882"/>
              <a:gd name="connsiteX3" fmla="*/ 75537 w 202758"/>
              <a:gd name="connsiteY3" fmla="*/ 15903 h 345882"/>
              <a:gd name="connsiteX4" fmla="*/ 87464 w 202758"/>
              <a:gd name="connsiteY4" fmla="*/ 23854 h 345882"/>
              <a:gd name="connsiteX5" fmla="*/ 111318 w 202758"/>
              <a:gd name="connsiteY5" fmla="*/ 35781 h 345882"/>
              <a:gd name="connsiteX6" fmla="*/ 143123 w 202758"/>
              <a:gd name="connsiteY6" fmla="*/ 63611 h 345882"/>
              <a:gd name="connsiteX7" fmla="*/ 151075 w 202758"/>
              <a:gd name="connsiteY7" fmla="*/ 71562 h 345882"/>
              <a:gd name="connsiteX8" fmla="*/ 163002 w 202758"/>
              <a:gd name="connsiteY8" fmla="*/ 79513 h 345882"/>
              <a:gd name="connsiteX9" fmla="*/ 166977 w 202758"/>
              <a:gd name="connsiteY9" fmla="*/ 95416 h 345882"/>
              <a:gd name="connsiteX10" fmla="*/ 174929 w 202758"/>
              <a:gd name="connsiteY10" fmla="*/ 123246 h 345882"/>
              <a:gd name="connsiteX11" fmla="*/ 182880 w 202758"/>
              <a:gd name="connsiteY11" fmla="*/ 170953 h 345882"/>
              <a:gd name="connsiteX12" fmla="*/ 190831 w 202758"/>
              <a:gd name="connsiteY12" fmla="*/ 182880 h 345882"/>
              <a:gd name="connsiteX13" fmla="*/ 194807 w 202758"/>
              <a:gd name="connsiteY13" fmla="*/ 222637 h 345882"/>
              <a:gd name="connsiteX14" fmla="*/ 202758 w 202758"/>
              <a:gd name="connsiteY14" fmla="*/ 246491 h 345882"/>
              <a:gd name="connsiteX15" fmla="*/ 198782 w 202758"/>
              <a:gd name="connsiteY15" fmla="*/ 270345 h 345882"/>
              <a:gd name="connsiteX16" fmla="*/ 182880 w 202758"/>
              <a:gd name="connsiteY16" fmla="*/ 290223 h 345882"/>
              <a:gd name="connsiteX17" fmla="*/ 174929 w 202758"/>
              <a:gd name="connsiteY17" fmla="*/ 306126 h 345882"/>
              <a:gd name="connsiteX18" fmla="*/ 170953 w 202758"/>
              <a:gd name="connsiteY18" fmla="*/ 345882 h 34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2758" h="345882">
                <a:moveTo>
                  <a:pt x="0" y="0"/>
                </a:moveTo>
                <a:cubicBezTo>
                  <a:pt x="10602" y="1325"/>
                  <a:pt x="21266" y="2219"/>
                  <a:pt x="31805" y="3976"/>
                </a:cubicBezTo>
                <a:cubicBezTo>
                  <a:pt x="46709" y="6460"/>
                  <a:pt x="46408" y="8148"/>
                  <a:pt x="59635" y="11927"/>
                </a:cubicBezTo>
                <a:cubicBezTo>
                  <a:pt x="64889" y="13428"/>
                  <a:pt x="70236" y="14578"/>
                  <a:pt x="75537" y="15903"/>
                </a:cubicBezTo>
                <a:cubicBezTo>
                  <a:pt x="79513" y="18553"/>
                  <a:pt x="83190" y="21717"/>
                  <a:pt x="87464" y="23854"/>
                </a:cubicBezTo>
                <a:cubicBezTo>
                  <a:pt x="120384" y="40314"/>
                  <a:pt x="77137" y="12995"/>
                  <a:pt x="111318" y="35781"/>
                </a:cubicBezTo>
                <a:cubicBezTo>
                  <a:pt x="130252" y="64181"/>
                  <a:pt x="117950" y="57317"/>
                  <a:pt x="143123" y="63611"/>
                </a:cubicBezTo>
                <a:cubicBezTo>
                  <a:pt x="145774" y="66261"/>
                  <a:pt x="148148" y="69221"/>
                  <a:pt x="151075" y="71562"/>
                </a:cubicBezTo>
                <a:cubicBezTo>
                  <a:pt x="154806" y="74547"/>
                  <a:pt x="160352" y="75537"/>
                  <a:pt x="163002" y="79513"/>
                </a:cubicBezTo>
                <a:cubicBezTo>
                  <a:pt x="166033" y="84059"/>
                  <a:pt x="165476" y="90162"/>
                  <a:pt x="166977" y="95416"/>
                </a:cubicBezTo>
                <a:cubicBezTo>
                  <a:pt x="178395" y="135382"/>
                  <a:pt x="162486" y="73478"/>
                  <a:pt x="174929" y="123246"/>
                </a:cubicBezTo>
                <a:cubicBezTo>
                  <a:pt x="175806" y="130265"/>
                  <a:pt x="178243" y="160134"/>
                  <a:pt x="182880" y="170953"/>
                </a:cubicBezTo>
                <a:cubicBezTo>
                  <a:pt x="184762" y="175345"/>
                  <a:pt x="188181" y="178904"/>
                  <a:pt x="190831" y="182880"/>
                </a:cubicBezTo>
                <a:cubicBezTo>
                  <a:pt x="192156" y="196132"/>
                  <a:pt x="192353" y="209547"/>
                  <a:pt x="194807" y="222637"/>
                </a:cubicBezTo>
                <a:cubicBezTo>
                  <a:pt x="196352" y="230875"/>
                  <a:pt x="202758" y="246491"/>
                  <a:pt x="202758" y="246491"/>
                </a:cubicBezTo>
                <a:cubicBezTo>
                  <a:pt x="201433" y="254442"/>
                  <a:pt x="202118" y="263006"/>
                  <a:pt x="198782" y="270345"/>
                </a:cubicBezTo>
                <a:cubicBezTo>
                  <a:pt x="195271" y="278070"/>
                  <a:pt x="187587" y="283163"/>
                  <a:pt x="182880" y="290223"/>
                </a:cubicBezTo>
                <a:cubicBezTo>
                  <a:pt x="179593" y="295154"/>
                  <a:pt x="177010" y="300577"/>
                  <a:pt x="174929" y="306126"/>
                </a:cubicBezTo>
                <a:cubicBezTo>
                  <a:pt x="169024" y="321872"/>
                  <a:pt x="170953" y="328017"/>
                  <a:pt x="170953" y="3458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Conservation Easement History via Farm Bill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8BAD0D1-26A8-49D1-B38F-0B1D9D10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543495" y="1626833"/>
            <a:ext cx="2478770" cy="3964711"/>
          </a:xfr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D98AB5-DAF9-4B70-BF5B-A421D44C8903}"/>
              </a:ext>
            </a:extLst>
          </p:cNvPr>
          <p:cNvSpPr/>
          <p:nvPr/>
        </p:nvSpPr>
        <p:spPr>
          <a:xfrm>
            <a:off x="271772" y="1651437"/>
            <a:ext cx="9212355" cy="431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81E99EE-9CF9-4B04-9899-B791041E36E4}"/>
              </a:ext>
            </a:extLst>
          </p:cNvPr>
          <p:cNvSpPr txBox="1">
            <a:spLocks/>
          </p:cNvSpPr>
          <p:nvPr/>
        </p:nvSpPr>
        <p:spPr>
          <a:xfrm>
            <a:off x="349250" y="566738"/>
            <a:ext cx="1097280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9C32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464BBCA-3909-4BCC-82AC-8F8E73A87178}"/>
              </a:ext>
            </a:extLst>
          </p:cNvPr>
          <p:cNvSpPr txBox="1">
            <a:spLocks/>
          </p:cNvSpPr>
          <p:nvPr/>
        </p:nvSpPr>
        <p:spPr>
          <a:xfrm>
            <a:off x="9578384" y="1645333"/>
            <a:ext cx="2349624" cy="615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rgbClr val="139A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Conservation Easement Timeline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D4A2DA-2D34-4C2A-BBD2-066D40F26CA9}"/>
              </a:ext>
            </a:extLst>
          </p:cNvPr>
          <p:cNvSpPr txBox="1">
            <a:spLocks/>
          </p:cNvSpPr>
          <p:nvPr/>
        </p:nvSpPr>
        <p:spPr>
          <a:xfrm>
            <a:off x="9608142" y="2509201"/>
            <a:ext cx="2347217" cy="306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cs typeface="Arial"/>
              </a:rPr>
              <a:t>1990 – WRP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1996 – FPP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2002 – GRP and FRPP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2014 - ACEP</a:t>
            </a:r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5C547-FBBF-4087-8650-4EF349DF610B}"/>
              </a:ext>
            </a:extLst>
          </p:cNvPr>
          <p:cNvSpPr txBox="1"/>
          <p:nvPr/>
        </p:nvSpPr>
        <p:spPr>
          <a:xfrm>
            <a:off x="349085" y="1645333"/>
            <a:ext cx="9192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1985 – Food Security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1990 – Food, Agriculture Conservation and Tract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1996 – Federal Agriculture Improvement and Reform</a:t>
            </a:r>
          </a:p>
          <a:p>
            <a:pPr lvl="2"/>
            <a:r>
              <a:rPr lang="en-US" sz="2800" dirty="0"/>
              <a:t>	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2002 – Farm Security and Rural Investment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2008 – Food Conservation and Energy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2014 – Agriculture Act of 2014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2018 – Agriculture Improvement Act of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2023 - TBD</a:t>
            </a:r>
          </a:p>
        </p:txBody>
      </p:sp>
    </p:spTree>
    <p:extLst>
      <p:ext uri="{BB962C8B-B14F-4D97-AF65-F5344CB8AC3E}">
        <p14:creationId xmlns:p14="http://schemas.microsoft.com/office/powerpoint/2010/main" val="151818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ACEP – Currently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8BAD0D1-26A8-49D1-B38F-0B1D9D10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543495" y="1626833"/>
            <a:ext cx="2478770" cy="3964711"/>
          </a:xfr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D98AB5-DAF9-4B70-BF5B-A421D44C8903}"/>
              </a:ext>
            </a:extLst>
          </p:cNvPr>
          <p:cNvSpPr/>
          <p:nvPr/>
        </p:nvSpPr>
        <p:spPr>
          <a:xfrm>
            <a:off x="264160" y="1649815"/>
            <a:ext cx="9212355" cy="431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81E99EE-9CF9-4B04-9899-B791041E36E4}"/>
              </a:ext>
            </a:extLst>
          </p:cNvPr>
          <p:cNvSpPr txBox="1">
            <a:spLocks/>
          </p:cNvSpPr>
          <p:nvPr/>
        </p:nvSpPr>
        <p:spPr>
          <a:xfrm>
            <a:off x="349250" y="566738"/>
            <a:ext cx="1097280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89C32D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endParaRPr lang="en-US" dirty="0">
              <a:cs typeface="Arial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464BBCA-3909-4BCC-82AC-8F8E73A87178}"/>
              </a:ext>
            </a:extLst>
          </p:cNvPr>
          <p:cNvSpPr txBox="1">
            <a:spLocks/>
          </p:cNvSpPr>
          <p:nvPr/>
        </p:nvSpPr>
        <p:spPr>
          <a:xfrm>
            <a:off x="9578384" y="1645333"/>
            <a:ext cx="2349624" cy="615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rgbClr val="139A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Conservation Easements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D4A2DA-2D34-4C2A-BBD2-066D40F26CA9}"/>
              </a:ext>
            </a:extLst>
          </p:cNvPr>
          <p:cNvSpPr txBox="1">
            <a:spLocks/>
          </p:cNvSpPr>
          <p:nvPr/>
        </p:nvSpPr>
        <p:spPr>
          <a:xfrm>
            <a:off x="9608142" y="2509201"/>
            <a:ext cx="2347217" cy="306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ALE &amp; GSS – Working Lands</a:t>
            </a:r>
            <a:endParaRPr lang="en-US" sz="1600" b="1" dirty="0">
              <a:cs typeface="Arial"/>
            </a:endParaRP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WRE &amp; WREP – Migratory Bird Habitat</a:t>
            </a:r>
          </a:p>
          <a:p>
            <a:endParaRPr lang="en-US" sz="1600" b="1" dirty="0">
              <a:cs typeface="Arial"/>
            </a:endParaRPr>
          </a:p>
          <a:p>
            <a:r>
              <a:rPr lang="en-US" sz="1600" b="1" dirty="0">
                <a:cs typeface="Arial"/>
              </a:rPr>
              <a:t>Other/Old Programs</a:t>
            </a:r>
          </a:p>
          <a:p>
            <a:r>
              <a:rPr lang="en-US" sz="1600" b="1" dirty="0">
                <a:cs typeface="Arial"/>
              </a:rPr>
              <a:t>EWPP-FPE</a:t>
            </a:r>
          </a:p>
          <a:p>
            <a:r>
              <a:rPr lang="en-US" sz="1600" b="1" dirty="0">
                <a:cs typeface="Arial"/>
              </a:rPr>
              <a:t>EWRP</a:t>
            </a:r>
            <a:endParaRPr lang="en-US" dirty="0">
              <a:cs typeface="Arial"/>
            </a:endParaRPr>
          </a:p>
          <a:p>
            <a:r>
              <a:rPr lang="en-US" sz="1600" b="1" dirty="0">
                <a:cs typeface="Arial"/>
              </a:rPr>
              <a:t>FRPP</a:t>
            </a:r>
            <a:endParaRPr lang="en-US" dirty="0">
              <a:cs typeface="Arial"/>
            </a:endParaRPr>
          </a:p>
          <a:p>
            <a:r>
              <a:rPr lang="en-US" sz="1600" b="1" dirty="0">
                <a:cs typeface="Arial"/>
              </a:rPr>
              <a:t>GRP</a:t>
            </a:r>
          </a:p>
          <a:p>
            <a:r>
              <a:rPr lang="en-US" sz="1600" b="1" dirty="0">
                <a:cs typeface="Arial"/>
              </a:rPr>
              <a:t>RCPP</a:t>
            </a:r>
          </a:p>
          <a:p>
            <a:r>
              <a:rPr lang="en-US" sz="1600" b="1" dirty="0">
                <a:cs typeface="Arial"/>
              </a:rPr>
              <a:t>WRP</a:t>
            </a:r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8C4EB-FE00-43C2-00AC-6D03EA67B94F}"/>
              </a:ext>
            </a:extLst>
          </p:cNvPr>
          <p:cNvSpPr txBox="1"/>
          <p:nvPr/>
        </p:nvSpPr>
        <p:spPr>
          <a:xfrm>
            <a:off x="257503" y="1623849"/>
            <a:ext cx="9215821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ALE &amp; GSS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Protect the long-term viability of working lands from non-agricultural uses. </a:t>
            </a:r>
            <a:endParaRPr lang="en-US" sz="2800" dirty="0">
              <a:cs typeface="Arial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3200" dirty="0">
                <a:ea typeface="+mn-lt"/>
                <a:cs typeface="+mn-lt"/>
              </a:rPr>
              <a:t>WRE &amp; WREP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Provide habitat for fish, migratory birds and wildlife, improve water quality, reduce flooding, and recharge groundwater.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4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8BAD0D1-26A8-49D1-B38F-0B1D9D10D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543495" y="1626833"/>
            <a:ext cx="2478770" cy="396471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08068" y="2524494"/>
            <a:ext cx="2347217" cy="3067050"/>
          </a:xfrm>
        </p:spPr>
        <p:txBody>
          <a:bodyPr>
            <a:normAutofit/>
          </a:bodyPr>
          <a:lstStyle/>
          <a:p>
            <a:r>
              <a:rPr lang="en-US" sz="1400" b="1" dirty="0"/>
              <a:t>Landowner</a:t>
            </a:r>
          </a:p>
          <a:p>
            <a:r>
              <a:rPr lang="en-US" sz="1400" b="1" dirty="0"/>
              <a:t>Appraiser</a:t>
            </a:r>
          </a:p>
          <a:p>
            <a:r>
              <a:rPr lang="en-US" sz="1400" b="1" dirty="0"/>
              <a:t>Surveyor</a:t>
            </a:r>
          </a:p>
          <a:p>
            <a:r>
              <a:rPr lang="en-US" sz="1400" b="1" dirty="0"/>
              <a:t>Realty Specialists</a:t>
            </a:r>
          </a:p>
          <a:p>
            <a:r>
              <a:rPr lang="en-US" sz="1400" b="1" dirty="0"/>
              <a:t>Financial Mgmt</a:t>
            </a:r>
          </a:p>
          <a:p>
            <a:r>
              <a:rPr lang="en-US" sz="1400" b="1" dirty="0"/>
              <a:t>Title Company</a:t>
            </a:r>
          </a:p>
          <a:p>
            <a:r>
              <a:rPr lang="en-US" sz="1400" b="1" dirty="0"/>
              <a:t>Attorney (OGC)</a:t>
            </a:r>
          </a:p>
          <a:p>
            <a:r>
              <a:rPr lang="en-US" sz="1400" b="1" dirty="0"/>
              <a:t>Internal Controls</a:t>
            </a:r>
          </a:p>
          <a:p>
            <a:r>
              <a:rPr lang="en-US" sz="1400" b="1" dirty="0"/>
              <a:t>Wildlife Organizations and Agencies</a:t>
            </a:r>
          </a:p>
          <a:p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6552B1-61BF-451E-9707-0FED90B8F858}"/>
              </a:ext>
            </a:extLst>
          </p:cNvPr>
          <p:cNvSpPr/>
          <p:nvPr/>
        </p:nvSpPr>
        <p:spPr>
          <a:xfrm>
            <a:off x="274320" y="1649815"/>
            <a:ext cx="9011920" cy="420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915ED26-3920-4C72-BD8F-C0C5CB2A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566738"/>
            <a:ext cx="10972800" cy="942975"/>
          </a:xfrm>
        </p:spPr>
        <p:txBody>
          <a:bodyPr/>
          <a:lstStyle/>
          <a:p>
            <a:r>
              <a:rPr lang="en-US" dirty="0"/>
              <a:t>ACEP in Nebraska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A96083F-1D74-4793-A761-4B4B938124A8}"/>
              </a:ext>
            </a:extLst>
          </p:cNvPr>
          <p:cNvSpPr txBox="1">
            <a:spLocks/>
          </p:cNvSpPr>
          <p:nvPr/>
        </p:nvSpPr>
        <p:spPr>
          <a:xfrm>
            <a:off x="9600686" y="1645333"/>
            <a:ext cx="2349624" cy="615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rgbClr val="139A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Who Works on Easements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198B14C-C968-44DE-B3A0-F12594346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5" y="1271286"/>
            <a:ext cx="7212720" cy="557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3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F41949DA2A940B8D082ECAF8F142D" ma:contentTypeVersion="2" ma:contentTypeDescription="Create a new document." ma:contentTypeScope="" ma:versionID="af030dfb08261c13d870b02cc5d0046e">
  <xsd:schema xmlns:xsd="http://www.w3.org/2001/XMLSchema" xmlns:xs="http://www.w3.org/2001/XMLSchema" xmlns:p="http://schemas.microsoft.com/office/2006/metadata/properties" xmlns:ns2="df38bbad-0bb0-41a7-b78f-084b382b3af7" targetNamespace="http://schemas.microsoft.com/office/2006/metadata/properties" ma:root="true" ma:fieldsID="9613c4c9a3242d25ff27414e6d6836e6" ns2:_="">
    <xsd:import namespace="df38bbad-0bb0-41a7-b78f-084b382b3a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8bbad-0bb0-41a7-b78f-084b382b3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4FF5DF-4400-4CA0-84FE-91212B792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0BCBBE-A228-4113-8786-94E3D62C92E7}">
  <ds:schemaRefs>
    <ds:schemaRef ds:uri="df38bbad-0bb0-41a7-b78f-084b382b3af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96B1F2-4A76-4068-A5CE-71EF32143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38bbad-0bb0-41a7-b78f-084b382b3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451</Words>
  <Application>Microsoft Office PowerPoint</Application>
  <PresentationFormat>Widescreen</PresentationFormat>
  <Paragraphs>98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1_Office Theme</vt:lpstr>
      <vt:lpstr>ACEP Introduction</vt:lpstr>
      <vt:lpstr>ACEP – What is a Conservation Easement?</vt:lpstr>
      <vt:lpstr>Conservation Easement History via Farm Bill</vt:lpstr>
      <vt:lpstr>ACEP – Currently</vt:lpstr>
      <vt:lpstr>ACEP in Nebraska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ACEP Considerations for Applications</dc:title>
  <dc:creator>McVey, Shawn - NRCS, Lincoln, NE</dc:creator>
  <cp:lastModifiedBy>McVey, Shawn - NRCS, Lincoln, NE</cp:lastModifiedBy>
  <cp:revision>684</cp:revision>
  <cp:lastPrinted>2022-07-28T15:00:52Z</cp:lastPrinted>
  <dcterms:created xsi:type="dcterms:W3CDTF">2021-11-22T16:25:45Z</dcterms:created>
  <dcterms:modified xsi:type="dcterms:W3CDTF">2022-10-25T18:01:08Z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0x010100B45F41949DA2A940B8D082ECAF8F142D</vt:lpwstr>
  </property>
</Properties>
</file>