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5DF9A-32D8-4C18-8DD4-ADA37E51E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C65833-AC15-43BB-AA16-113B77DD6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94082-CA31-4141-B6BE-803B4C928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A59C-88BA-44D6-90E9-6A55130A14C0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4B4CB-C4A0-4FE3-8C2E-EA7AC4C3D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C95B5-0549-4390-A8FB-AC7153803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8ADC-03F7-440C-8379-A4BF00657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07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05346-47FE-4211-AFB3-A49028E76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F07398-979A-49B9-BE1F-E3A1EBC68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066AD-480C-4454-95DC-9509DAE18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A59C-88BA-44D6-90E9-6A55130A14C0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14ED8-80FA-4DDD-9B40-68070A2E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E72AF-0B7F-4A7E-BBA9-F110389DC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8ADC-03F7-440C-8379-A4BF00657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3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C86A7A-6B26-4FF7-B0EC-9AEC39A841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C4F6D9-723D-45E7-B2A8-C48887CA58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549E3-5F22-4D0C-943C-9D07E47E5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A59C-88BA-44D6-90E9-6A55130A14C0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9A32D-734E-40AA-9767-C3A9D78FB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185EC-D465-48B0-A5B8-501EF6AA4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8ADC-03F7-440C-8379-A4BF00657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74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BB47A-780C-4B4B-8F0A-9D7837FA0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0B31D-B787-4C53-B466-728601676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48C79-2509-467C-A610-AEF3C6506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A59C-88BA-44D6-90E9-6A55130A14C0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73449-09FA-4090-86F9-2812CE11F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CC059-6044-4A81-893C-2E439FA01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8ADC-03F7-440C-8379-A4BF00657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1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A6AB2-F060-4FC3-B72B-C3ABE2D7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B1C22-9592-49E1-8582-789821BAB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5D0F6-98DE-4D23-9096-CBF5795F7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A59C-88BA-44D6-90E9-6A55130A14C0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713B1-1F43-40D5-BC55-6AA1954DE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85864-1E0F-42B2-BCB5-F4B4FB10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8ADC-03F7-440C-8379-A4BF00657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97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C18DB-DD36-403C-B74F-FC2B58A8D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92C46-AADD-44C6-8B46-C0FE6C5E94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2546F2-D3C2-418E-A558-32544CD5DB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4CDD5C-1C71-4556-ABD7-15AF5052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A59C-88BA-44D6-90E9-6A55130A14C0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0909D1-2531-48D3-9785-EF540A10F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01C30F-221F-46B6-861A-A02C7A571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8ADC-03F7-440C-8379-A4BF00657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2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505F4-F9F4-4128-B664-ED3DDFB73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B9898-DA5F-4A11-AA48-8EA28A0C3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FA417-2659-4754-94A0-DF6FCF687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FE1B96-D2EA-437B-AA89-241735C5F9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BB6352-219A-4A8C-8D64-0DAC014C59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C92EC2-74C1-4A5E-865B-0C040D131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A59C-88BA-44D6-90E9-6A55130A14C0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0B135C-0E8A-4FD4-839A-8E756C890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64A56D-57FC-41AD-AD54-E40E0E444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8ADC-03F7-440C-8379-A4BF00657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8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BA801-A092-4A94-82D7-A30697CBC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123245-25BD-4FA7-A628-A1DF755EF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A59C-88BA-44D6-90E9-6A55130A14C0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E89B75-C353-4646-B908-507947AD7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9D715-4819-4233-8071-F4F55F1BA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8ADC-03F7-440C-8379-A4BF00657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30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F63A59-5407-403B-984E-8F6564B2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A59C-88BA-44D6-90E9-6A55130A14C0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6E9CDB-0D92-4373-8621-03578B287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4B10D-E3CB-4FEC-8B9E-BA822CA2C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8ADC-03F7-440C-8379-A4BF00657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84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6792D-8D38-40AF-9F6A-31144586C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C17C7-DCD0-4E54-8E33-B005C09CF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E90A3D-02C2-4E85-B7D3-688FD4308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22BBA-9C8A-4EC7-B5AB-650A289C4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A59C-88BA-44D6-90E9-6A55130A14C0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D25166-8648-4EDE-A3AE-4A2587B19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C771EA-4E8A-44E7-8CDE-37668AE72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8ADC-03F7-440C-8379-A4BF00657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09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6FD02-2880-467E-B8F0-0B3470DB7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1C750-A69A-4782-A8F0-D6CD232E55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FBC8CB-BBCC-4881-97B2-FA3CF4788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400C6-1117-49CD-A2C3-13963BCDC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A59C-88BA-44D6-90E9-6A55130A14C0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C66357-098A-4D3D-ACFC-53C0340C3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1AEA9E-BB86-483B-8800-A44ACBF1A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8ADC-03F7-440C-8379-A4BF00657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75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7201E9-9FA8-4515-BBC4-6C1031DB2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88844-4615-4E41-AF71-4CCF50932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1C780-74B8-40F0-8AE2-E16788BA5F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4A59C-88BA-44D6-90E9-6A55130A14C0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17E57-8070-4893-AC92-16DD4B222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1FF7B-8181-44C0-9982-564B5017E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C8ADC-03F7-440C-8379-A4BF00657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6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C8BE2E5-03CB-4AC1-A16E-6277E17E8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– TEAMS (Bio-Engineering Teams)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B8AB6C-A03B-4919-8EFA-1AF041FB65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History</a:t>
            </a:r>
          </a:p>
          <a:p>
            <a:pPr lvl="1"/>
            <a:r>
              <a:rPr lang="en-US" dirty="0"/>
              <a:t>NE early 2000’s</a:t>
            </a:r>
          </a:p>
          <a:p>
            <a:pPr lvl="1"/>
            <a:r>
              <a:rPr lang="en-US" dirty="0"/>
              <a:t>Modelled after MO NRCS</a:t>
            </a:r>
          </a:p>
          <a:p>
            <a:pPr lvl="1"/>
            <a:r>
              <a:rPr lang="en-US" dirty="0"/>
              <a:t>Reduce programmatic burden on county NRCS offices.</a:t>
            </a:r>
          </a:p>
          <a:p>
            <a:pPr lvl="1"/>
            <a:r>
              <a:rPr lang="en-US" dirty="0"/>
              <a:t>Originally 7 Teams</a:t>
            </a:r>
          </a:p>
          <a:p>
            <a:pPr lvl="1"/>
            <a:r>
              <a:rPr lang="en-US" dirty="0"/>
              <a:t>Current link to West, Central, East Operation Areas</a:t>
            </a:r>
          </a:p>
          <a:p>
            <a:r>
              <a:rPr lang="en-US" b="1" dirty="0"/>
              <a:t>Role</a:t>
            </a:r>
          </a:p>
          <a:p>
            <a:pPr lvl="1"/>
            <a:r>
              <a:rPr lang="en-US" dirty="0"/>
              <a:t>Facilitate regional delivery of WRE</a:t>
            </a:r>
          </a:p>
          <a:p>
            <a:pPr lvl="1"/>
            <a:r>
              <a:rPr lang="en-US" dirty="0"/>
              <a:t>Assimilate subject matter experts within relevant scientific and programmatic disciplines</a:t>
            </a:r>
          </a:p>
          <a:p>
            <a:pPr lvl="1"/>
            <a:r>
              <a:rPr lang="en-US" dirty="0"/>
              <a:t>Federal, State, NGO’s, Local Resource Agencies etc.</a:t>
            </a:r>
          </a:p>
          <a:p>
            <a:pPr lvl="1"/>
            <a:r>
              <a:rPr lang="en-US" dirty="0"/>
              <a:t>Biology, Ecology, Hydrology, Soils, Engineering etc.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629020F-D3F7-4B89-B1A8-2AEFA9B898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Responsibility</a:t>
            </a:r>
          </a:p>
          <a:p>
            <a:pPr lvl="1"/>
            <a:r>
              <a:rPr lang="en-US" dirty="0"/>
              <a:t>Collaborate in the evaluation of WRE applications</a:t>
            </a:r>
            <a:endParaRPr lang="en-US" b="1" dirty="0"/>
          </a:p>
          <a:p>
            <a:pPr lvl="1"/>
            <a:r>
              <a:rPr lang="en-US" dirty="0"/>
              <a:t>Workload Prioritization Tool (Ranking Worksheet)</a:t>
            </a:r>
          </a:p>
          <a:p>
            <a:pPr lvl="1"/>
            <a:r>
              <a:rPr lang="en-US" dirty="0"/>
              <a:t>Preliminary wetland restoration design</a:t>
            </a:r>
          </a:p>
          <a:p>
            <a:pPr lvl="1"/>
            <a:r>
              <a:rPr lang="en-US" dirty="0"/>
              <a:t>Management Plan &amp; CUA’s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3" name="Picture 12" descr="A group of men standing next to a truck&#10;&#10;Description automatically generated with low confidence">
            <a:extLst>
              <a:ext uri="{FF2B5EF4-FFF2-40B4-BE49-F238E27FC236}">
                <a16:creationId xmlns:a16="http://schemas.microsoft.com/office/drawing/2014/main" id="{D4FEA9C7-74A9-48A6-8AF9-6B3973822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306" y="3649780"/>
            <a:ext cx="3934437" cy="295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13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97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BE – TEAMS (Bio-Engineering Teams)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– TEAMS (Bio-Engineering Teams)</dc:title>
  <dc:creator>Hopps, Eric - NRCS, Syracuse, NE</dc:creator>
  <cp:lastModifiedBy>Hopps, Eric - NRCS, Syracuse, NE</cp:lastModifiedBy>
  <cp:revision>9</cp:revision>
  <dcterms:created xsi:type="dcterms:W3CDTF">2022-07-14T16:57:59Z</dcterms:created>
  <dcterms:modified xsi:type="dcterms:W3CDTF">2022-07-14T20:22:53Z</dcterms:modified>
</cp:coreProperties>
</file>